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60" r:id="rId4"/>
    <p:sldId id="264" r:id="rId5"/>
    <p:sldId id="265" r:id="rId6"/>
    <p:sldId id="276" r:id="rId7"/>
    <p:sldId id="284" r:id="rId8"/>
    <p:sldId id="267" r:id="rId9"/>
    <p:sldId id="278" r:id="rId10"/>
    <p:sldId id="288" r:id="rId11"/>
    <p:sldId id="277" r:id="rId12"/>
    <p:sldId id="281" r:id="rId13"/>
    <p:sldId id="286" r:id="rId14"/>
    <p:sldId id="279" r:id="rId15"/>
    <p:sldId id="280" r:id="rId16"/>
    <p:sldId id="282" r:id="rId17"/>
    <p:sldId id="283" r:id="rId18"/>
    <p:sldId id="285" r:id="rId19"/>
    <p:sldId id="287" r:id="rId20"/>
    <p:sldId id="275" r:id="rId21"/>
    <p:sldId id="263" r:id="rId2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434" autoAdjust="0"/>
  </p:normalViewPr>
  <p:slideViewPr>
    <p:cSldViewPr>
      <p:cViewPr>
        <p:scale>
          <a:sx n="70" d="100"/>
          <a:sy n="70" d="100"/>
        </p:scale>
        <p:origin x="2718" y="12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58DF6-59D7-44E4-B237-165410EC6E9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B6897-ED91-4DB7-9338-AB7B52490CB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667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391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9149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959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971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3005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690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903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021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5064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759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203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849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1215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29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045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8595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6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000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934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407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64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0621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875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8340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248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342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9.jpe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1" y="2852891"/>
            <a:ext cx="9144000" cy="107182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4"/>
            <a:ext cx="9144000" cy="19172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710"/>
            <a:ext cx="9144000" cy="19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8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4"/>
            <a:ext cx="9144000" cy="19172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710"/>
            <a:ext cx="9144000" cy="191729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88192" y="2923175"/>
            <a:ext cx="8167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/>
              <a:t>ASP.NET CORE MVC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94617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67784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37312"/>
          </a:xfrm>
        </p:spPr>
      </p:pic>
    </p:spTree>
    <p:extLst>
      <p:ext uri="{BB962C8B-B14F-4D97-AF65-F5344CB8AC3E}">
        <p14:creationId xmlns:p14="http://schemas.microsoft.com/office/powerpoint/2010/main" val="166308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67784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251520" y="188640"/>
            <a:ext cx="8435280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ASP.NET Core MVC 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435280" cy="4525963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Podemos desenvolver em qualquer ferramenta praticamente:</a:t>
            </a:r>
            <a:endParaRPr lang="pt-BR" sz="1600" dirty="0" smtClean="0">
              <a:latin typeface="Century Gothic" panose="020B0502020202020204" pitchFamily="34" charset="0"/>
            </a:endParaRPr>
          </a:p>
          <a:p>
            <a:pPr>
              <a:lnSpc>
                <a:spcPct val="170000"/>
              </a:lnSpc>
            </a:pPr>
            <a:endParaRPr lang="pt-BR" sz="2000" dirty="0" smtClean="0">
              <a:latin typeface="Century Gothic" panose="020B0502020202020204" pitchFamily="34" charset="0"/>
            </a:endParaRPr>
          </a:p>
        </p:txBody>
      </p:sp>
      <p:cxnSp>
        <p:nvCxnSpPr>
          <p:cNvPr id="17" name="Conector reto 9"/>
          <p:cNvCxnSpPr/>
          <p:nvPr/>
        </p:nvCxnSpPr>
        <p:spPr>
          <a:xfrm>
            <a:off x="251520" y="1052736"/>
            <a:ext cx="843528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https://upload.wikimedia.org/wikipedia/commons/thumb/1/19/Visual_Studio_2012_logo_and_wordmark.svg/2000px-Visual_Studio_2012_logo_and_wordmark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49" y="2456317"/>
            <a:ext cx="3554946" cy="59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979" y="2377132"/>
            <a:ext cx="4046060" cy="763836"/>
          </a:xfrm>
          <a:prstGeom prst="rect">
            <a:avLst/>
          </a:prstGeom>
        </p:spPr>
      </p:pic>
      <p:pic>
        <p:nvPicPr>
          <p:cNvPr id="8194" name="Picture 2" descr="1089146 (280×280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49" y="3930565"/>
            <a:ext cx="1471446" cy="147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m relacionad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302" y="3903106"/>
            <a:ext cx="1701840" cy="170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confluence.jetbrains.com/download/attachments/15797318/WI?version=2&amp;modificationDate=1449749629000&amp;api=v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724" y="3752056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upload.wikimedia.org/wikipedia/en/4/4c/Sublime_Text_Logo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07" y="3812951"/>
            <a:ext cx="1915232" cy="191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0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67784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251520" y="188640"/>
            <a:ext cx="8435280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ASP.NET Core MVC 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435280" cy="4525963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MVC e Web Api herdando da mesma classe base (Controller)</a:t>
            </a:r>
          </a:p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Não temos mais Global.asax para chamadas de API</a:t>
            </a:r>
          </a:p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Não é mais necessário configuração de rotas padrão</a:t>
            </a:r>
          </a:p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A rota é especificada na base do controller</a:t>
            </a:r>
          </a:p>
          <a:p>
            <a:pPr>
              <a:lnSpc>
                <a:spcPct val="170000"/>
              </a:lnSpc>
            </a:pPr>
            <a:endParaRPr lang="pt-BR" sz="2000" dirty="0">
              <a:latin typeface="Century Gothic" panose="020B0502020202020204" pitchFamily="34" charset="0"/>
            </a:endParaRPr>
          </a:p>
        </p:txBody>
      </p:sp>
      <p:cxnSp>
        <p:nvCxnSpPr>
          <p:cNvPr id="17" name="Conector reto 9"/>
          <p:cNvCxnSpPr/>
          <p:nvPr/>
        </p:nvCxnSpPr>
        <p:spPr>
          <a:xfrm>
            <a:off x="251520" y="1052736"/>
            <a:ext cx="843528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99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67784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251520" y="188640"/>
            <a:ext cx="8435280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Tag Helpers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435280" cy="4525963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Provê uma experiência ideal para desenvolver interfaces</a:t>
            </a:r>
          </a:p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Código mais Produtivo e Robusto</a:t>
            </a:r>
          </a:p>
          <a:p>
            <a:pPr>
              <a:lnSpc>
                <a:spcPct val="170000"/>
              </a:lnSpc>
            </a:pPr>
            <a:endParaRPr lang="pt-BR" sz="2000" dirty="0" smtClean="0">
              <a:latin typeface="Century Gothic" panose="020B0502020202020204" pitchFamily="34" charset="0"/>
            </a:endParaRPr>
          </a:p>
          <a:p>
            <a:pPr>
              <a:lnSpc>
                <a:spcPct val="170000"/>
              </a:lnSpc>
            </a:pPr>
            <a:endParaRPr lang="pt-BR" sz="2000" dirty="0">
              <a:latin typeface="Century Gothic" panose="020B0502020202020204" pitchFamily="34" charset="0"/>
            </a:endParaRPr>
          </a:p>
        </p:txBody>
      </p:sp>
      <p:cxnSp>
        <p:nvCxnSpPr>
          <p:cNvPr id="17" name="Conector reto 9"/>
          <p:cNvCxnSpPr/>
          <p:nvPr/>
        </p:nvCxnSpPr>
        <p:spPr>
          <a:xfrm>
            <a:off x="251520" y="1052736"/>
            <a:ext cx="843528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2708920"/>
            <a:ext cx="5501545" cy="14594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9154" y="4277057"/>
            <a:ext cx="4477646" cy="15282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293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67784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251520" y="188640"/>
            <a:ext cx="8435280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Tag Helpers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" name="Conector reto 9"/>
          <p:cNvCxnSpPr/>
          <p:nvPr/>
        </p:nvCxnSpPr>
        <p:spPr>
          <a:xfrm>
            <a:off x="251520" y="1052736"/>
            <a:ext cx="843528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41" y="1469115"/>
            <a:ext cx="8020438" cy="450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67784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172785" y="188640"/>
            <a:ext cx="8791703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Injeção de Dependência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435280" cy="4525963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Substitue injetores de dependencias conhecidos como:</a:t>
            </a:r>
          </a:p>
          <a:p>
            <a:pPr lvl="1">
              <a:lnSpc>
                <a:spcPct val="170000"/>
              </a:lnSpc>
            </a:pPr>
            <a:r>
              <a:rPr lang="pt-BR" sz="1600" dirty="0" smtClean="0">
                <a:latin typeface="Century Gothic" panose="020B0502020202020204" pitchFamily="34" charset="0"/>
              </a:rPr>
              <a:t>AutoFac, Ninject, SimpleInjector, StructMap</a:t>
            </a:r>
          </a:p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Podemos usar a anotação [FromServices]</a:t>
            </a:r>
          </a:p>
          <a:p>
            <a:pPr lvl="1">
              <a:lnSpc>
                <a:spcPct val="170000"/>
              </a:lnSpc>
            </a:pPr>
            <a:r>
              <a:rPr lang="pt-BR" sz="1600" dirty="0" smtClean="0">
                <a:latin typeface="Century Gothic" panose="020B0502020202020204" pitchFamily="34" charset="0"/>
              </a:rPr>
              <a:t>Injeção em Propriedade e Construtor</a:t>
            </a:r>
          </a:p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Podemos Injectar na View</a:t>
            </a:r>
          </a:p>
          <a:p>
            <a:pPr>
              <a:lnSpc>
                <a:spcPct val="170000"/>
              </a:lnSpc>
            </a:pPr>
            <a:endParaRPr lang="pt-BR" sz="2000" dirty="0" smtClean="0">
              <a:latin typeface="Century Gothic" panose="020B0502020202020204" pitchFamily="34" charset="0"/>
            </a:endParaRPr>
          </a:p>
          <a:p>
            <a:pPr>
              <a:lnSpc>
                <a:spcPct val="170000"/>
              </a:lnSpc>
            </a:pPr>
            <a:endParaRPr lang="pt-BR" sz="2000" dirty="0">
              <a:latin typeface="Century Gothic" panose="020B0502020202020204" pitchFamily="34" charset="0"/>
            </a:endParaRPr>
          </a:p>
        </p:txBody>
      </p:sp>
      <p:cxnSp>
        <p:nvCxnSpPr>
          <p:cNvPr id="17" name="Conector reto 9"/>
          <p:cNvCxnSpPr/>
          <p:nvPr/>
        </p:nvCxnSpPr>
        <p:spPr>
          <a:xfrm>
            <a:off x="251520" y="1052736"/>
            <a:ext cx="843528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7"/>
          <p:cNvGrpSpPr/>
          <p:nvPr/>
        </p:nvGrpSpPr>
        <p:grpSpPr>
          <a:xfrm>
            <a:off x="172785" y="3717032"/>
            <a:ext cx="8971215" cy="3307467"/>
            <a:chOff x="-30163" y="3436143"/>
            <a:chExt cx="12466638" cy="5100524"/>
          </a:xfrm>
        </p:grpSpPr>
        <p:pic>
          <p:nvPicPr>
            <p:cNvPr id="13" name="Imagem 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2" r="33415"/>
            <a:stretch/>
          </p:blipFill>
          <p:spPr>
            <a:xfrm>
              <a:off x="6446837" y="3436143"/>
              <a:ext cx="5989638" cy="5090319"/>
            </a:xfrm>
            <a:prstGeom prst="rect">
              <a:avLst/>
            </a:prstGeom>
          </p:spPr>
        </p:pic>
        <p:pic>
          <p:nvPicPr>
            <p:cNvPr id="14" name="Imagem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4" r="57337"/>
            <a:stretch/>
          </p:blipFill>
          <p:spPr>
            <a:xfrm>
              <a:off x="2865437" y="3436143"/>
              <a:ext cx="3581400" cy="5090319"/>
            </a:xfrm>
            <a:prstGeom prst="rect">
              <a:avLst/>
            </a:prstGeom>
          </p:spPr>
        </p:pic>
        <p:pic>
          <p:nvPicPr>
            <p:cNvPr id="15" name="Imagem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2" r="58085"/>
            <a:stretch/>
          </p:blipFill>
          <p:spPr>
            <a:xfrm>
              <a:off x="-30163" y="3446348"/>
              <a:ext cx="2895600" cy="5090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40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67784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172785" y="188640"/>
            <a:ext cx="8791703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Injeção de Dependência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435280" cy="4525963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pt-BR" sz="2000" dirty="0" smtClean="0">
              <a:latin typeface="Century Gothic" panose="020B0502020202020204" pitchFamily="34" charset="0"/>
            </a:endParaRPr>
          </a:p>
          <a:p>
            <a:pPr>
              <a:lnSpc>
                <a:spcPct val="170000"/>
              </a:lnSpc>
            </a:pPr>
            <a:endParaRPr lang="pt-BR" sz="2000" dirty="0">
              <a:latin typeface="Century Gothic" panose="020B0502020202020204" pitchFamily="34" charset="0"/>
            </a:endParaRPr>
          </a:p>
        </p:txBody>
      </p:sp>
      <p:cxnSp>
        <p:nvCxnSpPr>
          <p:cNvPr id="17" name="Conector reto 9"/>
          <p:cNvCxnSpPr/>
          <p:nvPr/>
        </p:nvCxnSpPr>
        <p:spPr>
          <a:xfrm>
            <a:off x="251520" y="1052736"/>
            <a:ext cx="843528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70" y="2118742"/>
            <a:ext cx="6419850" cy="1238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20" y="4093815"/>
            <a:ext cx="5610225" cy="14954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6632" y="5368367"/>
            <a:ext cx="5429250" cy="866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818" y="1731665"/>
            <a:ext cx="4810125" cy="2571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79512" y="1268760"/>
            <a:ext cx="504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Century Gothic" panose="020B0502020202020204" pitchFamily="34" charset="0"/>
              </a:rPr>
              <a:t>No Startup.cs, configure os serviços:</a:t>
            </a:r>
            <a:endParaRPr lang="pt-BR" b="1" dirty="0"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7309" y="3577772"/>
            <a:ext cx="504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Century Gothic" panose="020B0502020202020204" pitchFamily="34" charset="0"/>
              </a:rPr>
              <a:t>No controller, escolha como injetar:</a:t>
            </a:r>
            <a:endParaRPr lang="pt-BR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48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67784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251520" y="188640"/>
            <a:ext cx="8435280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View Components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435280" cy="4525963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Semelhantes a Partial Views</a:t>
            </a:r>
          </a:p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Renderiza um pedaço de um todo</a:t>
            </a:r>
          </a:p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Não usa model binding</a:t>
            </a:r>
          </a:p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Recomendado aos locais de renderização complexa como:</a:t>
            </a:r>
          </a:p>
          <a:p>
            <a:pPr lvl="1">
              <a:lnSpc>
                <a:spcPct val="170000"/>
              </a:lnSpc>
            </a:pPr>
            <a:r>
              <a:rPr lang="pt-BR" sz="1600" dirty="0" smtClean="0">
                <a:latin typeface="Century Gothic" panose="020B0502020202020204" pitchFamily="34" charset="0"/>
              </a:rPr>
              <a:t>Menus</a:t>
            </a:r>
          </a:p>
          <a:p>
            <a:pPr lvl="1">
              <a:lnSpc>
                <a:spcPct val="170000"/>
              </a:lnSpc>
            </a:pPr>
            <a:r>
              <a:rPr lang="pt-BR" sz="1600" dirty="0" smtClean="0">
                <a:latin typeface="Century Gothic" panose="020B0502020202020204" pitchFamily="34" charset="0"/>
              </a:rPr>
              <a:t>Paneis</a:t>
            </a:r>
          </a:p>
          <a:p>
            <a:pPr lvl="1">
              <a:lnSpc>
                <a:spcPct val="170000"/>
              </a:lnSpc>
            </a:pPr>
            <a:r>
              <a:rPr lang="pt-BR" sz="1600" dirty="0" smtClean="0">
                <a:latin typeface="Century Gothic" panose="020B0502020202020204" pitchFamily="34" charset="0"/>
              </a:rPr>
              <a:t>Carrinhos de Compras</a:t>
            </a:r>
          </a:p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Consiste em Class + Retorn (View)</a:t>
            </a:r>
          </a:p>
          <a:p>
            <a:pPr>
              <a:lnSpc>
                <a:spcPct val="170000"/>
              </a:lnSpc>
            </a:pPr>
            <a:endParaRPr lang="pt-BR" sz="2000" dirty="0">
              <a:latin typeface="Century Gothic" panose="020B0502020202020204" pitchFamily="34" charset="0"/>
            </a:endParaRPr>
          </a:p>
        </p:txBody>
      </p:sp>
      <p:cxnSp>
        <p:nvCxnSpPr>
          <p:cNvPr id="17" name="Conector reto 9"/>
          <p:cNvCxnSpPr/>
          <p:nvPr/>
        </p:nvCxnSpPr>
        <p:spPr>
          <a:xfrm>
            <a:off x="251520" y="1052736"/>
            <a:ext cx="843528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4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67784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274640" y="188325"/>
            <a:ext cx="8435280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Referências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" name="Conector reto 9"/>
          <p:cNvCxnSpPr/>
          <p:nvPr/>
        </p:nvCxnSpPr>
        <p:spPr>
          <a:xfrm>
            <a:off x="251520" y="1052736"/>
            <a:ext cx="843528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274640" y="1212851"/>
            <a:ext cx="8412160" cy="4616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Portal central</a:t>
            </a:r>
            <a:endParaRPr lang="nl-NL" sz="2000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nl-NL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</a:t>
            </a:r>
            <a:r>
              <a:rPr lang="nl-NL" sz="20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dot.net</a:t>
            </a:r>
            <a:endParaRPr lang="nl-NL" sz="20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nl-NL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nl-NL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Documenta</a:t>
            </a:r>
            <a:r>
              <a:rPr lang="pt-BR" sz="2000" dirty="0" err="1" smtClean="0">
                <a:solidFill>
                  <a:schemeClr val="tx2"/>
                </a:solidFill>
                <a:latin typeface="Century Gothic" panose="020B0502020202020204" pitchFamily="34" charset="0"/>
              </a:rPr>
              <a:t>ção</a:t>
            </a:r>
            <a:r>
              <a:rPr lang="pt-BR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 ASP.NET</a:t>
            </a:r>
            <a:endParaRPr lang="nl-NL" sz="2000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nl-NL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	</a:t>
            </a:r>
            <a:r>
              <a:rPr lang="nl-NL" sz="20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docs.asp.net</a:t>
            </a:r>
            <a:endParaRPr lang="nl-NL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nl-NL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nl-NL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Tudo </a:t>
            </a:r>
            <a:r>
              <a:rPr lang="nl-NL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open source no </a:t>
            </a:r>
            <a:r>
              <a:rPr lang="nl-NL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Github</a:t>
            </a:r>
          </a:p>
          <a:p>
            <a:pPr lvl="1"/>
            <a:r>
              <a:rPr lang="nl-NL" sz="20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Github.com/dotnet</a:t>
            </a:r>
            <a:endParaRPr lang="nl-NL" sz="20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lvl="1"/>
            <a:r>
              <a:rPr lang="nl-NL" sz="20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Github.com/aspnet</a:t>
            </a:r>
            <a:endParaRPr lang="nl-NL" sz="20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lvl="1"/>
            <a:r>
              <a:rPr lang="nl-NL" sz="2000" dirty="0" smtClean="0">
                <a:latin typeface="Century Gothic" panose="020B0502020202020204" pitchFamily="34" charset="0"/>
              </a:rPr>
              <a:t>Github.com/microsoft</a:t>
            </a:r>
            <a:endParaRPr lang="nl-NL" sz="2000" dirty="0">
              <a:latin typeface="Century Gothic" panose="020B0502020202020204" pitchFamily="34" charset="0"/>
            </a:endParaRPr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006974" y="1212851"/>
            <a:ext cx="5389562" cy="5001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2000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Omnisharp</a:t>
            </a:r>
            <a:r>
              <a:rPr lang="nl-NL" sz="2000" dirty="0" smtClean="0">
                <a:latin typeface="Century Gothic" panose="020B0502020202020204" pitchFamily="34" charset="0"/>
              </a:rPr>
              <a:t> - intellisense para editores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2000" dirty="0" smtClean="0">
                <a:latin typeface="Century Gothic" panose="020B0502020202020204" pitchFamily="34" charset="0"/>
              </a:rPr>
              <a:t>	omnisharp.net/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2000" dirty="0" smtClean="0">
                <a:latin typeface="Century Gothic" panose="020B0502020202020204" pitchFamily="34" charset="0"/>
              </a:rPr>
              <a:t>	github.com/omnisharp</a:t>
            </a:r>
            <a:endParaRPr lang="nl-NL" sz="2000" dirty="0">
              <a:latin typeface="Century Gothic" panose="020B0502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052" y="4855534"/>
            <a:ext cx="1165754" cy="11657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905" y="2784068"/>
            <a:ext cx="1486337" cy="13989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17" y="2777075"/>
            <a:ext cx="1509791" cy="15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4"/>
            <a:ext cx="9144000" cy="19172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710"/>
            <a:ext cx="9144000" cy="191729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96872" y="2989401"/>
            <a:ext cx="7550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/>
              <a:t>ASP.NET CORE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87338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4"/>
            <a:ext cx="9144000" cy="19172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710"/>
            <a:ext cx="9144000" cy="191729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88192" y="2923175"/>
            <a:ext cx="8167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/>
              <a:t>Exemplos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20471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1" y="2852891"/>
            <a:ext cx="9144000" cy="107182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4"/>
            <a:ext cx="9144000" cy="19172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710"/>
            <a:ext cx="9144000" cy="19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5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4"/>
            <a:ext cx="9144000" cy="162478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78951" y="6196301"/>
            <a:ext cx="270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github.com/rafaelcruz-net</a:t>
            </a:r>
            <a:endParaRPr lang="pt-BR" dirty="0" smtClean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0" y="6125940"/>
            <a:ext cx="510054" cy="51005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94" y="6194125"/>
            <a:ext cx="354018" cy="354018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3779912" y="619695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@rafaelcruz_net</a:t>
            </a:r>
            <a:endParaRPr lang="pt-BR" dirty="0" smtClean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187176"/>
            <a:ext cx="386331" cy="386331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6119392" y="6176879"/>
            <a:ext cx="299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rafaelcruz.azurewebsites.net</a:t>
            </a:r>
            <a:endParaRPr lang="pt-BR" dirty="0" smtClean="0"/>
          </a:p>
        </p:txBody>
      </p:sp>
      <p:pic>
        <p:nvPicPr>
          <p:cNvPr id="26" name="Picture 2" descr="http://i0.wp.com/rafaelcruz.azurewebsites.net/wp-content/uploads/2016/01/beEPPrN_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60" y="1744104"/>
            <a:ext cx="2116943" cy="211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1"/>
          <p:cNvSpPr txBox="1"/>
          <p:nvPr/>
        </p:nvSpPr>
        <p:spPr>
          <a:xfrm>
            <a:off x="2337082" y="1484784"/>
            <a:ext cx="5899255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Rafael Bento Cruz é desenvolvedor </a:t>
            </a: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.NET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há mais de 12 anos, certificado desde de 2006, instrutor oficial Microsoft há 5 anos</a:t>
            </a: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MCP, MCAD, MCSD, MCTS, MCPD, MCT </a:t>
            </a:r>
          </a:p>
          <a:p>
            <a:pPr marL="206901"/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ARQUITETO DE SOFTWARE .NET</a:t>
            </a:r>
          </a:p>
          <a:p>
            <a:pPr marL="206901"/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ENTUSIASTA AGILISTA</a:t>
            </a:r>
          </a:p>
          <a:p>
            <a:pPr marL="206901"/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FUNDADOR DA REDE SOCIAL </a:t>
            </a:r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ALLCHEFS.COM</a:t>
            </a: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INSTRUTOR </a:t>
            </a:r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OFICIAL NSI 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TRAINING 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POSSUI UM BLOG PARA AJUDAR PESSOAS NA AREA DE DESENVOLVIMENTO WEB, MOBILE E </a:t>
            </a:r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CLOUD</a:t>
            </a: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CaixaDeTexto 14"/>
          <p:cNvSpPr txBox="1"/>
          <p:nvPr/>
        </p:nvSpPr>
        <p:spPr>
          <a:xfrm>
            <a:off x="179512" y="3977206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Rafael Cruz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1888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Agenda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03528" y="1268760"/>
            <a:ext cx="8362352" cy="4525963"/>
          </a:xfrm>
        </p:spPr>
        <p:txBody>
          <a:bodyPr>
            <a:normAutofit/>
          </a:bodyPr>
          <a:lstStyle/>
          <a:p>
            <a:endParaRPr lang="pt-BR" sz="2400" dirty="0" smtClean="0"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2400" dirty="0" smtClean="0"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.NET CORE</a:t>
            </a:r>
          </a:p>
          <a:p>
            <a:r>
              <a:rPr lang="pt-BR" sz="2400" dirty="0" smtClean="0"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.NET CLI</a:t>
            </a:r>
          </a:p>
          <a:p>
            <a:r>
              <a:rPr lang="pt-BR" sz="2400" dirty="0" smtClean="0"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ASP.NET CORE</a:t>
            </a:r>
          </a:p>
          <a:p>
            <a:r>
              <a:rPr lang="pt-BR" sz="2400" dirty="0" smtClean="0"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Exemplos</a:t>
            </a:r>
            <a:endParaRPr lang="pt-BR" sz="2400" dirty="0"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2400" dirty="0" smtClean="0"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Dúvidas</a:t>
            </a:r>
            <a:endParaRPr lang="pt-BR" sz="2400" dirty="0"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81852"/>
            <a:ext cx="2829000" cy="331524"/>
          </a:xfrm>
          <a:prstGeom prst="rect">
            <a:avLst/>
          </a:prstGeom>
        </p:spPr>
      </p:pic>
      <p:cxnSp>
        <p:nvCxnSpPr>
          <p:cNvPr id="21" name="Conector reto 9"/>
          <p:cNvCxnSpPr/>
          <p:nvPr/>
        </p:nvCxnSpPr>
        <p:spPr>
          <a:xfrm>
            <a:off x="391768" y="1052736"/>
            <a:ext cx="8388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74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81852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179513" y="116632"/>
            <a:ext cx="8863710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.NET CORE	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" name="Conector reto 9"/>
          <p:cNvCxnSpPr/>
          <p:nvPr/>
        </p:nvCxnSpPr>
        <p:spPr>
          <a:xfrm>
            <a:off x="251520" y="1052736"/>
            <a:ext cx="8388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64"/>
          <a:stretch/>
        </p:blipFill>
        <p:spPr>
          <a:xfrm>
            <a:off x="251520" y="1700808"/>
            <a:ext cx="8388000" cy="399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1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81852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179513" y="116632"/>
            <a:ext cx="8863710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.NET CORE	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" name="Conector reto 9"/>
          <p:cNvCxnSpPr/>
          <p:nvPr/>
        </p:nvCxnSpPr>
        <p:spPr>
          <a:xfrm>
            <a:off x="251520" y="1052736"/>
            <a:ext cx="8388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361" y="2195736"/>
            <a:ext cx="8469036" cy="17306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183" y="3890379"/>
            <a:ext cx="8430289" cy="1085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361" y="1414289"/>
            <a:ext cx="8432111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3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67784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251520" y="188640"/>
            <a:ext cx="8435280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.NET CORE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" name="Conector reto 9"/>
          <p:cNvCxnSpPr/>
          <p:nvPr/>
        </p:nvCxnSpPr>
        <p:spPr>
          <a:xfrm>
            <a:off x="251520" y="1052736"/>
            <a:ext cx="843528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://lh4.ggpht.com/KUZ3Pwe_gFy9g6mtR7SdvOVSASlNAmgPbbek1G7HYakJV2umZfEs_H4-FqJENCvUzSQTq2fG9BvBCJ2JXNyLkWw=s2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46" y="1178774"/>
            <a:ext cx="8411754" cy="516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4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67784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251520" y="188640"/>
            <a:ext cx="8435280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.NET CLI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435280" cy="4525963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Cliente de Linha de Comando do .NET Core</a:t>
            </a:r>
          </a:p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Pode ser criar qualquer tipo de aplicação .NET Core</a:t>
            </a:r>
          </a:p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Um driver, vários comandos</a:t>
            </a:r>
          </a:p>
          <a:p>
            <a:pPr lvl="1">
              <a:lnSpc>
                <a:spcPct val="170000"/>
              </a:lnSpc>
            </a:pPr>
            <a:r>
              <a:rPr lang="pt-BR" sz="1600" dirty="0" smtClean="0">
                <a:latin typeface="Century Gothic" panose="020B0502020202020204" pitchFamily="34" charset="0"/>
              </a:rPr>
              <a:t>Compile, Build, Restore, New</a:t>
            </a:r>
          </a:p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Desenvolvimento Multi-plataforma feito de forma aberta</a:t>
            </a:r>
          </a:p>
          <a:p>
            <a:pPr lvl="1">
              <a:lnSpc>
                <a:spcPct val="170000"/>
              </a:lnSpc>
            </a:pPr>
            <a:endParaRPr lang="pt-BR" sz="1600" dirty="0" smtClean="0">
              <a:latin typeface="Century Gothic" panose="020B0502020202020204" pitchFamily="34" charset="0"/>
            </a:endParaRPr>
          </a:p>
          <a:p>
            <a:pPr>
              <a:lnSpc>
                <a:spcPct val="170000"/>
              </a:lnSpc>
            </a:pPr>
            <a:endParaRPr lang="pt-BR" sz="2000" dirty="0">
              <a:latin typeface="Century Gothic" panose="020B0502020202020204" pitchFamily="34" charset="0"/>
            </a:endParaRPr>
          </a:p>
        </p:txBody>
      </p:sp>
      <p:cxnSp>
        <p:nvCxnSpPr>
          <p:cNvPr id="17" name="Conector reto 9"/>
          <p:cNvCxnSpPr/>
          <p:nvPr/>
        </p:nvCxnSpPr>
        <p:spPr>
          <a:xfrm>
            <a:off x="251520" y="1052736"/>
            <a:ext cx="843528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26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67784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251520" y="188640"/>
            <a:ext cx="8435280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.NET CLI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" name="Conector reto 9"/>
          <p:cNvCxnSpPr/>
          <p:nvPr/>
        </p:nvCxnSpPr>
        <p:spPr>
          <a:xfrm>
            <a:off x="251520" y="1052736"/>
            <a:ext cx="843528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1124744"/>
            <a:ext cx="8450357" cy="52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9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269</Words>
  <Application>Microsoft Office PowerPoint</Application>
  <PresentationFormat>On-screen Show (4:3)</PresentationFormat>
  <Paragraphs>141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Tahoma</vt:lpstr>
      <vt:lpstr>Tema do Office</vt:lpstr>
      <vt:lpstr>PowerPoint Presentation</vt:lpstr>
      <vt:lpstr>PowerPoint Presentation</vt:lpstr>
      <vt:lpstr>PowerPoint Presentation</vt:lpstr>
      <vt:lpstr>Agenda</vt:lpstr>
      <vt:lpstr>.NET CORE </vt:lpstr>
      <vt:lpstr>.NET CORE </vt:lpstr>
      <vt:lpstr>.NET CORE</vt:lpstr>
      <vt:lpstr>.NET CLI</vt:lpstr>
      <vt:lpstr>.NET CLI</vt:lpstr>
      <vt:lpstr>PowerPoint Presentation</vt:lpstr>
      <vt:lpstr>PowerPoint Presentation</vt:lpstr>
      <vt:lpstr>ASP.NET Core MVC </vt:lpstr>
      <vt:lpstr>ASP.NET Core MVC </vt:lpstr>
      <vt:lpstr>Tag Helpers</vt:lpstr>
      <vt:lpstr>Tag Helpers</vt:lpstr>
      <vt:lpstr>Injeção de Dependência</vt:lpstr>
      <vt:lpstr>Injeção de Dependência</vt:lpstr>
      <vt:lpstr>View Components</vt:lpstr>
      <vt:lpstr>Referências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Glaucia Lemos</dc:creator>
  <cp:lastModifiedBy>Rafael Cruz</cp:lastModifiedBy>
  <cp:revision>38</cp:revision>
  <dcterms:created xsi:type="dcterms:W3CDTF">2017-04-18T14:11:12Z</dcterms:created>
  <dcterms:modified xsi:type="dcterms:W3CDTF">2017-05-08T05:03:05Z</dcterms:modified>
</cp:coreProperties>
</file>